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2136-1726-441C-B325-592CE8A47C3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7EA0-4901-400C-8DB2-60DEBC12D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1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9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5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8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3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8423-E7FB-44F6-86D3-4037477AF943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507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0" y="2748999"/>
            <a:ext cx="12192000" cy="4109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7287" y="4959350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5696"/>
                </a:solidFill>
                <a:latin typeface="Arial Black" panose="020B0A04020102020204" pitchFamily="34" charset="0"/>
              </a:rPr>
              <a:t>1.5.7</a:t>
            </a:r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. – ГЕНЕТИКА</a:t>
            </a:r>
            <a:endParaRPr lang="ru-RU" sz="3200" b="1" dirty="0" smtClean="0">
              <a:solidFill>
                <a:srgbClr val="005696"/>
              </a:solidFill>
              <a:latin typeface="Arial Black" panose="020B0A04020102020204" pitchFamily="34" charset="0"/>
            </a:endParaRPr>
          </a:p>
          <a:p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биологические </a:t>
            </a:r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науки</a:t>
            </a:r>
            <a:endParaRPr lang="ru-RU" sz="3200" b="1" dirty="0">
              <a:solidFill>
                <a:srgbClr val="00569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28" y="4612935"/>
            <a:ext cx="2822693" cy="5182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85963" y="6052123"/>
            <a:ext cx="918686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Азова </a:t>
            </a:r>
            <a:r>
              <a:rPr lang="ru-RU" b="1" spc="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Мадина</a:t>
            </a:r>
            <a:r>
              <a:rPr lang="ru-RU" b="1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Мухамедовна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– доктор биологических наук, профессор, заведующая кафедрой биологии и общей генетики РУДН</a:t>
            </a:r>
            <a:endParaRPr lang="en-US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2" y="1385888"/>
            <a:ext cx="10515600" cy="47053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ГЕНЕТИКА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программы</a:t>
            </a:r>
            <a:r>
              <a:rPr lang="ru-RU" sz="18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подготовка кадров высшей квалификации (исследователей и преподавателей), способных осуществлять научно-исследовательскую деятельность в области биологических наук и, в частности, генетики, а также преподавательскую деятельность по образовательным программам высшего образования.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образовательной программе, реализуемой в </a:t>
            </a:r>
            <a:r>
              <a:rPr lang="ru-RU" sz="18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очной форме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составляет 4 года.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программы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доктор биологических наук, профессор, заведующая кафедрой биологии и общей генетики медицинского института РУДН Азова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Мадина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Мухамедовна.</a:t>
            </a: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0388" y="342900"/>
            <a:ext cx="675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ПРОГРАММА АСПИРАНТУРЫ</a:t>
            </a:r>
          </a:p>
        </p:txBody>
      </p:sp>
    </p:spTree>
    <p:extLst>
      <p:ext uri="{BB962C8B-B14F-4D97-AF65-F5344CB8AC3E}">
        <p14:creationId xmlns:p14="http://schemas.microsoft.com/office/powerpoint/2010/main" val="18796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88" y="750861"/>
            <a:ext cx="9157311" cy="61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Вступительные испытания по специальной дисциплине при приеме на обучение по программе подготовки научно-педагогических кадров в аспирантуре на специальность 1.5.7. «Генетика» проводятся в письменной форме по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билетам.</a:t>
            </a: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билет включает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теоретических вопроса и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задачу.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подготовку ответов на задания отводится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минут.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None/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Билет оценивается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4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24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полный правильный ответ на задание начисляется </a:t>
            </a:r>
            <a:r>
              <a:rPr lang="ru-RU" sz="24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баллов, при оценивании частично правильного ответа учитывается правильная часть ответа в процентном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экзамене </a:t>
            </a:r>
            <a:r>
              <a:rPr lang="ru-RU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необходимо: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знание основных биологических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закономерностей</a:t>
            </a: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владение профессиональными знаниями и терминологией в области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генетики</a:t>
            </a: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решать генетические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понятной форме, последовательно и непротиворечиво обосновать и письменно изложить ход своих рассуждений при решении задач и ответах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229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Азова Мадина Мухамедовна</cp:lastModifiedBy>
  <cp:revision>20</cp:revision>
  <dcterms:created xsi:type="dcterms:W3CDTF">2020-06-21T13:29:14Z</dcterms:created>
  <dcterms:modified xsi:type="dcterms:W3CDTF">2022-04-18T16:59:53Z</dcterms:modified>
</cp:coreProperties>
</file>